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2" d="100"/>
          <a:sy n="72" d="100"/>
        </p:scale>
        <p:origin x="3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05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4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1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2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1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5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78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75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92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1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9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67058-426A-4A54-A837-D7337ADC19D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3EED4-7D01-4B36-8832-6A8F70D8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8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F9C9335-F06B-A816-F5D4-079973709131}"/>
              </a:ext>
            </a:extLst>
          </p:cNvPr>
          <p:cNvSpPr/>
          <p:nvPr/>
        </p:nvSpPr>
        <p:spPr>
          <a:xfrm>
            <a:off x="26987" y="4711692"/>
            <a:ext cx="3616800" cy="1980488"/>
          </a:xfrm>
          <a:prstGeom prst="roundRect">
            <a:avLst/>
          </a:prstGeom>
          <a:solidFill>
            <a:srgbClr val="00B0F0"/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1" name="Picture 40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7030290B-D399-03BA-03A9-30676E8D4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0" t="15100" r="11392" b="21392"/>
          <a:stretch/>
        </p:blipFill>
        <p:spPr>
          <a:xfrm>
            <a:off x="2023756" y="4972457"/>
            <a:ext cx="1287802" cy="1069956"/>
          </a:xfrm>
          <a:prstGeom prst="rect">
            <a:avLst/>
          </a:prstGeom>
        </p:spPr>
      </p:pic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41FD4FEA-631C-013B-B333-88561588D004}"/>
              </a:ext>
            </a:extLst>
          </p:cNvPr>
          <p:cNvSpPr/>
          <p:nvPr/>
        </p:nvSpPr>
        <p:spPr>
          <a:xfrm>
            <a:off x="6062798" y="4768882"/>
            <a:ext cx="2952920" cy="838257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D06E56-26C0-EBBC-AC59-037728F8F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96" y="2785910"/>
            <a:ext cx="1734973" cy="1371521"/>
          </a:xfrm>
          <a:prstGeom prst="rect">
            <a:avLst/>
          </a:prstGeom>
        </p:spPr>
      </p:pic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6B9B346-3407-1214-BB6B-23846F59BD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" t="2363"/>
          <a:stretch/>
        </p:blipFill>
        <p:spPr>
          <a:xfrm>
            <a:off x="128282" y="4889991"/>
            <a:ext cx="1798394" cy="1198521"/>
          </a:xfrm>
          <a:prstGeom prst="rect">
            <a:avLst/>
          </a:prstGeom>
        </p:spPr>
      </p:pic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7FF3F7A-A692-0A35-FC13-58A52C563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557" y="2744778"/>
            <a:ext cx="1898099" cy="1553836"/>
          </a:xfrm>
          <a:prstGeom prst="rect">
            <a:avLst/>
          </a:prstGeom>
        </p:spPr>
      </p:pic>
      <p:pic>
        <p:nvPicPr>
          <p:cNvPr id="8" name="Picture 7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E5A0F534-C957-64E4-6349-E86625A553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492" y="2974831"/>
            <a:ext cx="1703658" cy="1179971"/>
          </a:xfrm>
          <a:prstGeom prst="rect">
            <a:avLst/>
          </a:prstGeom>
        </p:spPr>
      </p:pic>
      <p:pic>
        <p:nvPicPr>
          <p:cNvPr id="9" name="Picture 8" descr="A picture containing text, indoor, table&#10;&#10;Description automatically generated">
            <a:extLst>
              <a:ext uri="{FF2B5EF4-FFF2-40B4-BE49-F238E27FC236}">
                <a16:creationId xmlns:a16="http://schemas.microsoft.com/office/drawing/2014/main" id="{0C6C7395-3F89-F4EB-1F16-D075B368C5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16224" r="2931" b="11494"/>
          <a:stretch/>
        </p:blipFill>
        <p:spPr>
          <a:xfrm>
            <a:off x="39794" y="320260"/>
            <a:ext cx="9072976" cy="1942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150B2E-8705-AB1A-3CBC-1DE7EC348F4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855" y="2836469"/>
            <a:ext cx="1316920" cy="132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70FE4-60BE-5FDF-29C8-7D72873B4F8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97" r="-1"/>
          <a:stretch/>
        </p:blipFill>
        <p:spPr>
          <a:xfrm>
            <a:off x="7230195" y="2965631"/>
            <a:ext cx="1618127" cy="1179879"/>
          </a:xfrm>
          <a:prstGeom prst="rect">
            <a:avLst/>
          </a:prstGeom>
        </p:spPr>
      </p:pic>
      <p:pic>
        <p:nvPicPr>
          <p:cNvPr id="13" name="Picture 12" descr="A picture containing tool, different, various, arranged&#10;&#10;Description automatically generated">
            <a:extLst>
              <a:ext uri="{FF2B5EF4-FFF2-40B4-BE49-F238E27FC236}">
                <a16:creationId xmlns:a16="http://schemas.microsoft.com/office/drawing/2014/main" id="{B95DFA73-AE9D-F2EF-B2D5-2FE640C5C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42" y="542297"/>
            <a:ext cx="2101386" cy="1209236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AECE30D-FF36-615A-4897-C9ABDB3DD9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" t="4717" r="685" b="27004"/>
          <a:stretch/>
        </p:blipFill>
        <p:spPr>
          <a:xfrm>
            <a:off x="2752375" y="395233"/>
            <a:ext cx="4489772" cy="180218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3188353-07C7-D243-2C7A-AF70E318D53C}"/>
              </a:ext>
            </a:extLst>
          </p:cNvPr>
          <p:cNvSpPr/>
          <p:nvPr/>
        </p:nvSpPr>
        <p:spPr>
          <a:xfrm>
            <a:off x="768960" y="1733414"/>
            <a:ext cx="1390757" cy="2437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3d printed parts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E431D74-46F4-BE89-7B7D-93E2E19FD3DA}"/>
              </a:ext>
            </a:extLst>
          </p:cNvPr>
          <p:cNvSpPr/>
          <p:nvPr/>
        </p:nvSpPr>
        <p:spPr>
          <a:xfrm>
            <a:off x="5259048" y="2058178"/>
            <a:ext cx="1826573" cy="2437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Front Panel Boards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9659AB-449A-A0C2-E17A-7233173B8ACD}"/>
              </a:ext>
            </a:extLst>
          </p:cNvPr>
          <p:cNvSpPr/>
          <p:nvPr/>
        </p:nvSpPr>
        <p:spPr>
          <a:xfrm>
            <a:off x="7247509" y="1169679"/>
            <a:ext cx="1826573" cy="2437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Wood Boards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651698-F529-CAEC-E376-F729FF4CB084}"/>
              </a:ext>
            </a:extLst>
          </p:cNvPr>
          <p:cNvSpPr/>
          <p:nvPr/>
        </p:nvSpPr>
        <p:spPr>
          <a:xfrm>
            <a:off x="388902" y="4097924"/>
            <a:ext cx="1312502" cy="2017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Bud Box</a:t>
            </a:r>
          </a:p>
        </p:txBody>
      </p: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FB7EA4C6-715F-029C-83B7-90AD6247667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7" t="5423" r="23099" b="12214"/>
          <a:stretch/>
        </p:blipFill>
        <p:spPr>
          <a:xfrm>
            <a:off x="6235240" y="5788028"/>
            <a:ext cx="732903" cy="822643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79099153-3C99-7B57-0774-AAE3AC1494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648" y="5780575"/>
            <a:ext cx="858287" cy="822644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B7B2ED83-711D-A862-4F7B-1A284444B8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40" y="5872704"/>
            <a:ext cx="938599" cy="638385"/>
          </a:xfrm>
          <a:prstGeom prst="rect">
            <a:avLst/>
          </a:prstGeom>
        </p:spPr>
      </p:pic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08A38E6-6DC7-D89F-14DC-476A39AF22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951" y="5016802"/>
            <a:ext cx="769432" cy="334929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F9BF1C0-EE5E-FDFE-FA5D-E1F5919BF148}"/>
              </a:ext>
            </a:extLst>
          </p:cNvPr>
          <p:cNvSpPr/>
          <p:nvPr/>
        </p:nvSpPr>
        <p:spPr>
          <a:xfrm>
            <a:off x="2008515" y="4097924"/>
            <a:ext cx="1824198" cy="2017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DB25 Relay HV Control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0213304-1211-C192-18CC-B2A68D7C054C}"/>
              </a:ext>
            </a:extLst>
          </p:cNvPr>
          <p:cNvSpPr/>
          <p:nvPr/>
        </p:nvSpPr>
        <p:spPr>
          <a:xfrm>
            <a:off x="4080550" y="4094149"/>
            <a:ext cx="1198229" cy="2096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90 Volt Boost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3324A4-0FC2-CAE0-4019-E28DF9F7D028}"/>
              </a:ext>
            </a:extLst>
          </p:cNvPr>
          <p:cNvSpPr/>
          <p:nvPr/>
        </p:nvSpPr>
        <p:spPr>
          <a:xfrm>
            <a:off x="5891082" y="4090021"/>
            <a:ext cx="805115" cy="2096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Shield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33B552E-20D8-FE5C-4242-23363A99F95D}"/>
              </a:ext>
            </a:extLst>
          </p:cNvPr>
          <p:cNvSpPr/>
          <p:nvPr/>
        </p:nvSpPr>
        <p:spPr>
          <a:xfrm>
            <a:off x="7457252" y="4088922"/>
            <a:ext cx="1226443" cy="2096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Arduino UNO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F143913-FA48-4474-53F7-E41180F7C2D6}"/>
              </a:ext>
            </a:extLst>
          </p:cNvPr>
          <p:cNvSpPr/>
          <p:nvPr/>
        </p:nvSpPr>
        <p:spPr>
          <a:xfrm>
            <a:off x="145863" y="6018111"/>
            <a:ext cx="1744106" cy="2437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Cold </a:t>
            </a:r>
            <a:r>
              <a:rPr lang="en-US" sz="1350" dirty="0" err="1"/>
              <a:t>MicroD</a:t>
            </a:r>
            <a:r>
              <a:rPr lang="en-US" sz="1350" dirty="0"/>
              <a:t> Breakout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0EE1BD-D0EE-2308-023A-FD93435F3900}"/>
              </a:ext>
            </a:extLst>
          </p:cNvPr>
          <p:cNvSpPr/>
          <p:nvPr/>
        </p:nvSpPr>
        <p:spPr>
          <a:xfrm>
            <a:off x="3718292" y="5396467"/>
            <a:ext cx="2495138" cy="95247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F12FB715-D926-0DAC-1776-50AFFD4D6E68}"/>
              </a:ext>
            </a:extLst>
          </p:cNvPr>
          <p:cNvSpPr/>
          <p:nvPr/>
        </p:nvSpPr>
        <p:spPr>
          <a:xfrm rot="16200000">
            <a:off x="7307189" y="5484136"/>
            <a:ext cx="329205" cy="232828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Arrow: Left-Right 35">
            <a:extLst>
              <a:ext uri="{FF2B5EF4-FFF2-40B4-BE49-F238E27FC236}">
                <a16:creationId xmlns:a16="http://schemas.microsoft.com/office/drawing/2014/main" id="{DFE35F35-01D8-D8B8-1F24-3C0D2632145C}"/>
              </a:ext>
            </a:extLst>
          </p:cNvPr>
          <p:cNvSpPr/>
          <p:nvPr/>
        </p:nvSpPr>
        <p:spPr>
          <a:xfrm rot="16200000">
            <a:off x="6544486" y="5481026"/>
            <a:ext cx="329205" cy="232828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Arrow: Left-Right 36">
            <a:extLst>
              <a:ext uri="{FF2B5EF4-FFF2-40B4-BE49-F238E27FC236}">
                <a16:creationId xmlns:a16="http://schemas.microsoft.com/office/drawing/2014/main" id="{915AAB60-47A1-C85B-3993-0866BDD04BEB}"/>
              </a:ext>
            </a:extLst>
          </p:cNvPr>
          <p:cNvSpPr/>
          <p:nvPr/>
        </p:nvSpPr>
        <p:spPr>
          <a:xfrm rot="16200000">
            <a:off x="8280137" y="5487297"/>
            <a:ext cx="329205" cy="232828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E41B732-AEFA-7FD4-039A-72FC82967995}"/>
              </a:ext>
            </a:extLst>
          </p:cNvPr>
          <p:cNvSpPr/>
          <p:nvPr/>
        </p:nvSpPr>
        <p:spPr>
          <a:xfrm>
            <a:off x="1964474" y="6003691"/>
            <a:ext cx="1565811" cy="2437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RF MEMS Switches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39DB403B-89D9-12B1-B09D-63E2853C8C0B}"/>
              </a:ext>
            </a:extLst>
          </p:cNvPr>
          <p:cNvSpPr/>
          <p:nvPr/>
        </p:nvSpPr>
        <p:spPr>
          <a:xfrm rot="16200000">
            <a:off x="7726041" y="4518452"/>
            <a:ext cx="626435" cy="232828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02429A63-A23D-FB8A-7A1F-6EDC5436229A}"/>
              </a:ext>
            </a:extLst>
          </p:cNvPr>
          <p:cNvSpPr/>
          <p:nvPr/>
        </p:nvSpPr>
        <p:spPr>
          <a:xfrm rot="10800000">
            <a:off x="4622510" y="2575576"/>
            <a:ext cx="266498" cy="205315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F520793C-2C71-D009-6FC7-E2DEDA731E24}"/>
              </a:ext>
            </a:extLst>
          </p:cNvPr>
          <p:cNvSpPr/>
          <p:nvPr/>
        </p:nvSpPr>
        <p:spPr>
          <a:xfrm rot="16200000">
            <a:off x="5464417" y="2657312"/>
            <a:ext cx="361811" cy="195069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3C0C45-1DFD-8025-352A-529253A211DB}"/>
              </a:ext>
            </a:extLst>
          </p:cNvPr>
          <p:cNvSpPr txBox="1"/>
          <p:nvPr/>
        </p:nvSpPr>
        <p:spPr>
          <a:xfrm>
            <a:off x="4866518" y="2485782"/>
            <a:ext cx="8092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 V Power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5CA071-950F-69E1-EF33-8B3E609DD38D}"/>
              </a:ext>
            </a:extLst>
          </p:cNvPr>
          <p:cNvSpPr txBox="1"/>
          <p:nvPr/>
        </p:nvSpPr>
        <p:spPr>
          <a:xfrm>
            <a:off x="3457104" y="2430890"/>
            <a:ext cx="8161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90 V Power</a:t>
            </a:r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14FC85EA-187B-F7B6-8658-4C45C87B7F0B}"/>
              </a:ext>
            </a:extLst>
          </p:cNvPr>
          <p:cNvSpPr/>
          <p:nvPr/>
        </p:nvSpPr>
        <p:spPr>
          <a:xfrm rot="16200000">
            <a:off x="4163749" y="2553063"/>
            <a:ext cx="253917" cy="195069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Bent-Up 31">
            <a:extLst>
              <a:ext uri="{FF2B5EF4-FFF2-40B4-BE49-F238E27FC236}">
                <a16:creationId xmlns:a16="http://schemas.microsoft.com/office/drawing/2014/main" id="{EDABD4A7-EF59-8070-7207-D0732E985774}"/>
              </a:ext>
            </a:extLst>
          </p:cNvPr>
          <p:cNvSpPr/>
          <p:nvPr/>
        </p:nvSpPr>
        <p:spPr>
          <a:xfrm rot="10800000">
            <a:off x="3247304" y="2531048"/>
            <a:ext cx="253917" cy="195069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CF8CA21F-30D6-9D5D-6DE7-8AB2BF2E36DE}"/>
              </a:ext>
            </a:extLst>
          </p:cNvPr>
          <p:cNvSpPr/>
          <p:nvPr/>
        </p:nvSpPr>
        <p:spPr>
          <a:xfrm rot="16200000" flipH="1">
            <a:off x="5632519" y="3958294"/>
            <a:ext cx="227576" cy="1054985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9B2E51-EE29-7E71-29BE-D52FD6EF3110}"/>
              </a:ext>
            </a:extLst>
          </p:cNvPr>
          <p:cNvSpPr txBox="1"/>
          <p:nvPr/>
        </p:nvSpPr>
        <p:spPr>
          <a:xfrm>
            <a:off x="4098351" y="4408071"/>
            <a:ext cx="1266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5V Control Signals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66B18401-E61D-B2F1-61C5-F86661111D3D}"/>
              </a:ext>
            </a:extLst>
          </p:cNvPr>
          <p:cNvSpPr/>
          <p:nvPr/>
        </p:nvSpPr>
        <p:spPr>
          <a:xfrm flipH="1">
            <a:off x="3105467" y="4335691"/>
            <a:ext cx="1036043" cy="244977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Bent-Up 39">
            <a:extLst>
              <a:ext uri="{FF2B5EF4-FFF2-40B4-BE49-F238E27FC236}">
                <a16:creationId xmlns:a16="http://schemas.microsoft.com/office/drawing/2014/main" id="{ADE6EAE9-1960-8BB2-500D-11EFDB49AA9D}"/>
              </a:ext>
            </a:extLst>
          </p:cNvPr>
          <p:cNvSpPr/>
          <p:nvPr/>
        </p:nvSpPr>
        <p:spPr>
          <a:xfrm flipH="1" flipV="1">
            <a:off x="1034760" y="2534647"/>
            <a:ext cx="549096" cy="253915"/>
          </a:xfrm>
          <a:prstGeom prst="bentUpArrow">
            <a:avLst>
              <a:gd name="adj1" fmla="val 25000"/>
              <a:gd name="adj2" fmla="val 25000"/>
              <a:gd name="adj3" fmla="val 2177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9F8264-F19A-C9AA-43E4-7B81683BB5A0}"/>
              </a:ext>
            </a:extLst>
          </p:cNvPr>
          <p:cNvSpPr txBox="1"/>
          <p:nvPr/>
        </p:nvSpPr>
        <p:spPr>
          <a:xfrm>
            <a:off x="1552106" y="2424318"/>
            <a:ext cx="12403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90 V Control Lines</a:t>
            </a:r>
          </a:p>
        </p:txBody>
      </p:sp>
      <p:sp>
        <p:nvSpPr>
          <p:cNvPr id="44" name="Arrow: Bent-Up 43">
            <a:extLst>
              <a:ext uri="{FF2B5EF4-FFF2-40B4-BE49-F238E27FC236}">
                <a16:creationId xmlns:a16="http://schemas.microsoft.com/office/drawing/2014/main" id="{2D250892-F868-D9CC-7999-70ED5CFB4C30}"/>
              </a:ext>
            </a:extLst>
          </p:cNvPr>
          <p:cNvSpPr/>
          <p:nvPr/>
        </p:nvSpPr>
        <p:spPr>
          <a:xfrm rot="16200000">
            <a:off x="2679151" y="2477072"/>
            <a:ext cx="229009" cy="253917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A4A0DC-6F25-90CF-DC84-D62EDE593184}"/>
              </a:ext>
            </a:extLst>
          </p:cNvPr>
          <p:cNvSpPr txBox="1"/>
          <p:nvPr/>
        </p:nvSpPr>
        <p:spPr>
          <a:xfrm>
            <a:off x="5730456" y="2430703"/>
            <a:ext cx="7323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NeoPixel Control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6AC6A5-4DCD-4A6A-2049-74816E0E3BE0}"/>
              </a:ext>
            </a:extLst>
          </p:cNvPr>
          <p:cNvSpPr txBox="1"/>
          <p:nvPr/>
        </p:nvSpPr>
        <p:spPr>
          <a:xfrm>
            <a:off x="6423516" y="2418822"/>
            <a:ext cx="7323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Button Signal</a:t>
            </a:r>
          </a:p>
        </p:txBody>
      </p:sp>
      <p:sp>
        <p:nvSpPr>
          <p:cNvPr id="49" name="Arrow: Up 48">
            <a:extLst>
              <a:ext uri="{FF2B5EF4-FFF2-40B4-BE49-F238E27FC236}">
                <a16:creationId xmlns:a16="http://schemas.microsoft.com/office/drawing/2014/main" id="{F825E02B-4629-DB77-2B98-86B3F075218A}"/>
              </a:ext>
            </a:extLst>
          </p:cNvPr>
          <p:cNvSpPr/>
          <p:nvPr/>
        </p:nvSpPr>
        <p:spPr>
          <a:xfrm>
            <a:off x="5904060" y="2803480"/>
            <a:ext cx="268274" cy="14683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Up 49">
            <a:extLst>
              <a:ext uri="{FF2B5EF4-FFF2-40B4-BE49-F238E27FC236}">
                <a16:creationId xmlns:a16="http://schemas.microsoft.com/office/drawing/2014/main" id="{9BE2CF52-5026-0D16-43B6-168B628223A0}"/>
              </a:ext>
            </a:extLst>
          </p:cNvPr>
          <p:cNvSpPr/>
          <p:nvPr/>
        </p:nvSpPr>
        <p:spPr>
          <a:xfrm>
            <a:off x="5904060" y="2332692"/>
            <a:ext cx="268274" cy="14683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Up 50">
            <a:extLst>
              <a:ext uri="{FF2B5EF4-FFF2-40B4-BE49-F238E27FC236}">
                <a16:creationId xmlns:a16="http://schemas.microsoft.com/office/drawing/2014/main" id="{A99DF671-99C5-BB56-AD4E-81F9FB31DD16}"/>
              </a:ext>
            </a:extLst>
          </p:cNvPr>
          <p:cNvSpPr/>
          <p:nvPr/>
        </p:nvSpPr>
        <p:spPr>
          <a:xfrm rot="10800000">
            <a:off x="6517526" y="2803480"/>
            <a:ext cx="268274" cy="14683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Up 51">
            <a:extLst>
              <a:ext uri="{FF2B5EF4-FFF2-40B4-BE49-F238E27FC236}">
                <a16:creationId xmlns:a16="http://schemas.microsoft.com/office/drawing/2014/main" id="{6F16569C-F97E-0A9E-BA95-BC57AEA73EAF}"/>
              </a:ext>
            </a:extLst>
          </p:cNvPr>
          <p:cNvSpPr/>
          <p:nvPr/>
        </p:nvSpPr>
        <p:spPr>
          <a:xfrm rot="10800000">
            <a:off x="6517526" y="2332692"/>
            <a:ext cx="268274" cy="14683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78AD67-2CDC-98B1-2510-843228E48DCB}"/>
              </a:ext>
            </a:extLst>
          </p:cNvPr>
          <p:cNvSpPr txBox="1"/>
          <p:nvPr/>
        </p:nvSpPr>
        <p:spPr>
          <a:xfrm>
            <a:off x="461098" y="4396417"/>
            <a:ext cx="12403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90 V Control Lines</a:t>
            </a:r>
          </a:p>
        </p:txBody>
      </p:sp>
      <p:sp>
        <p:nvSpPr>
          <p:cNvPr id="54" name="Arrow: Up 53">
            <a:extLst>
              <a:ext uri="{FF2B5EF4-FFF2-40B4-BE49-F238E27FC236}">
                <a16:creationId xmlns:a16="http://schemas.microsoft.com/office/drawing/2014/main" id="{E3C7944B-F72F-C62C-A510-C2639C83EDE1}"/>
              </a:ext>
            </a:extLst>
          </p:cNvPr>
          <p:cNvSpPr/>
          <p:nvPr/>
        </p:nvSpPr>
        <p:spPr>
          <a:xfrm rot="10800000">
            <a:off x="911016" y="4331183"/>
            <a:ext cx="268274" cy="14683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Up 54">
            <a:extLst>
              <a:ext uri="{FF2B5EF4-FFF2-40B4-BE49-F238E27FC236}">
                <a16:creationId xmlns:a16="http://schemas.microsoft.com/office/drawing/2014/main" id="{84F1A14B-694F-EFCD-ACB1-DD3C3C631AD7}"/>
              </a:ext>
            </a:extLst>
          </p:cNvPr>
          <p:cNvSpPr/>
          <p:nvPr/>
        </p:nvSpPr>
        <p:spPr>
          <a:xfrm rot="10800000">
            <a:off x="900623" y="4599574"/>
            <a:ext cx="268274" cy="348509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133176-1D63-8EF4-E8B8-0365D44465BD}"/>
              </a:ext>
            </a:extLst>
          </p:cNvPr>
          <p:cNvSpPr txBox="1"/>
          <p:nvPr/>
        </p:nvSpPr>
        <p:spPr>
          <a:xfrm>
            <a:off x="2130851" y="4732645"/>
            <a:ext cx="12403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90 V Control Lines</a:t>
            </a:r>
          </a:p>
        </p:txBody>
      </p:sp>
      <p:sp>
        <p:nvSpPr>
          <p:cNvPr id="57" name="Arrow: Up 56">
            <a:extLst>
              <a:ext uri="{FF2B5EF4-FFF2-40B4-BE49-F238E27FC236}">
                <a16:creationId xmlns:a16="http://schemas.microsoft.com/office/drawing/2014/main" id="{1EDCBE92-3BA8-588D-17D3-1EB107C3778A}"/>
              </a:ext>
            </a:extLst>
          </p:cNvPr>
          <p:cNvSpPr/>
          <p:nvPr/>
        </p:nvSpPr>
        <p:spPr>
          <a:xfrm rot="10800000">
            <a:off x="2568575" y="4924425"/>
            <a:ext cx="168145" cy="13802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86F857-DF1B-DD48-6B93-971A6457BEC9}"/>
              </a:ext>
            </a:extLst>
          </p:cNvPr>
          <p:cNvSpPr txBox="1"/>
          <p:nvPr/>
        </p:nvSpPr>
        <p:spPr>
          <a:xfrm>
            <a:off x="229961" y="6285127"/>
            <a:ext cx="324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0.01 kelvin Dilution Refrigerator</a:t>
            </a:r>
          </a:p>
        </p:txBody>
      </p:sp>
      <p:sp>
        <p:nvSpPr>
          <p:cNvPr id="62" name="Arrow: Up 61">
            <a:extLst>
              <a:ext uri="{FF2B5EF4-FFF2-40B4-BE49-F238E27FC236}">
                <a16:creationId xmlns:a16="http://schemas.microsoft.com/office/drawing/2014/main" id="{26D61642-CE85-ADD5-A547-DACD32A2773A}"/>
              </a:ext>
            </a:extLst>
          </p:cNvPr>
          <p:cNvSpPr/>
          <p:nvPr/>
        </p:nvSpPr>
        <p:spPr>
          <a:xfrm rot="5400000">
            <a:off x="1997985" y="4753416"/>
            <a:ext cx="168145" cy="23516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Diagram, schematic&#10;&#10;Description automatically generated">
            <a:extLst>
              <a:ext uri="{FF2B5EF4-FFF2-40B4-BE49-F238E27FC236}">
                <a16:creationId xmlns:a16="http://schemas.microsoft.com/office/drawing/2014/main" id="{C0DDAEF8-121B-6EB6-E280-D6441F71CAD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3" t="23847" r="21646" b="23347"/>
          <a:stretch/>
        </p:blipFill>
        <p:spPr>
          <a:xfrm>
            <a:off x="4407006" y="3561651"/>
            <a:ext cx="777275" cy="43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85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105</TotalTime>
  <Words>56</Words>
  <Application>Microsoft Office PowerPoint</Application>
  <PresentationFormat>On-screen Show (4:3)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Spietz, Lafe F. (Fed)</dc:creator>
  <cp:lastModifiedBy>Spietz, Lafe F. (Fed)</cp:lastModifiedBy>
  <cp:revision>32</cp:revision>
  <dcterms:created xsi:type="dcterms:W3CDTF">2024-08-12T19:21:23Z</dcterms:created>
  <dcterms:modified xsi:type="dcterms:W3CDTF">2024-08-13T00:05:49Z</dcterms:modified>
</cp:coreProperties>
</file>